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1b7b48ae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1b7b48ae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1b7b48a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1b7b48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1b7b48a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1b7b48a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1b7b48a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1b7b48a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b7b48a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b7b48a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d39b2dd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d39b2dd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d39b2dd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d39b2dd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d39b2dd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d39b2dd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d39b2dd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d39b2dd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d39b2dd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d39b2dd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d39b2dd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d39b2dd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8c77310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8c77310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8c77310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8c77310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399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174450" y="313600"/>
            <a:ext cx="39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– Area of Law, Service and Industry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0" y="0"/>
            <a:ext cx="61635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SALI Taxonomy Includes the Following (and a few more)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Actor / Player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Area of Law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Asset Type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Forums and Venus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Government Body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Industry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Legal Authorities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Legal Entity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Location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Service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2167099"/>
            <a:ext cx="8839204" cy="130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6249" y="152399"/>
            <a:ext cx="1676399" cy="16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858825" y="399400"/>
            <a:ext cx="4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– Industry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858825" y="399400"/>
            <a:ext cx="4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– Area of Law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17374" cy="2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 rotWithShape="1">
          <a:blip r:embed="rId4">
            <a:alphaModFix/>
          </a:blip>
          <a:srcRect b="0" l="22654" r="0" t="0"/>
          <a:stretch/>
        </p:blipFill>
        <p:spPr>
          <a:xfrm>
            <a:off x="1153512" y="2569775"/>
            <a:ext cx="6836977" cy="17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2858825" y="399400"/>
            <a:ext cx="4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– Service (Practices)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60024" cy="206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85" y="1513488"/>
            <a:ext cx="6935429" cy="21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2858825" y="399400"/>
            <a:ext cx="4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– Matter Role (Inside the Actor / Player Grouping)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-6022" r="0" t="0"/>
          <a:stretch/>
        </p:blipFill>
        <p:spPr>
          <a:xfrm>
            <a:off x="1960823" y="1325725"/>
            <a:ext cx="6686551" cy="31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2281625" cy="22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399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Area of Law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346" y="152400"/>
            <a:ext cx="44953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Area of Law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399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Industry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182" y="152400"/>
            <a:ext cx="488963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Industry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399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Service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22" y="152401"/>
            <a:ext cx="398155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Service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Actor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399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6445375" y="346625"/>
            <a:ext cx="26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- Actor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016" y="152400"/>
            <a:ext cx="31599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